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6"/>
  </p:notesMasterIdLst>
  <p:handoutMasterIdLst>
    <p:handoutMasterId r:id="rId7"/>
  </p:handoutMasterIdLst>
  <p:sldIdLst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1E5C9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2461" autoAdjust="0"/>
    <p:restoredTop sz="78723" autoAdjust="0"/>
  </p:normalViewPr>
  <p:slideViewPr>
    <p:cSldViewPr snapToGrid="0" snapToObjects="1">
      <p:cViewPr>
        <p:scale>
          <a:sx n="88" d="100"/>
          <a:sy n="88" d="100"/>
        </p:scale>
        <p:origin x="-640" y="-56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10" Type="http://schemas.openxmlformats.org/officeDocument/2006/relationships/viewProps" Target="viewProps.xml"/><Relationship Id="rId5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Structure integrates coast-wide responsibilities through program offices with place-based, watershed focused implementation through area offices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Distributed leadership</a:t>
            </a:r>
          </a:p>
          <a:p>
            <a:r>
              <a:rPr lang="en-US" dirty="0" smtClean="0"/>
              <a:t>330</a:t>
            </a:r>
            <a:r>
              <a:rPr lang="en-US" baseline="0" dirty="0" smtClean="0"/>
              <a:t>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C9845-9BF1-4D73-B4E1-CE53D3229F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949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66654" tIns="33326" rIns="66654" bIns="33326"/>
          <a:lstStyle/>
          <a:p>
            <a:fld id="{C83CB1A6-B4C1-4C21-AE7E-1DEFB1923589}" type="datetimeFigureOut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66654" tIns="33326" rIns="66654" bIns="3332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2" y="6355083"/>
            <a:ext cx="6400801" cy="502919"/>
          </a:xfrm>
          <a:prstGeom prst="rect">
            <a:avLst/>
          </a:prstGeom>
        </p:spPr>
        <p:txBody>
          <a:bodyPr lIns="66654" tIns="33326" rIns="66654" bIns="33326"/>
          <a:lstStyle/>
          <a:p>
            <a:fld id="{B87CA213-C89A-4B0D-878D-693B414DB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0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6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9144000" cy="424543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NOAA Fisheries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West Coast Region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139157"/>
            <a:ext cx="8382000" cy="4989500"/>
            <a:chOff x="457200" y="571500"/>
            <a:chExt cx="8382000" cy="4989500"/>
          </a:xfrm>
        </p:grpSpPr>
        <p:cxnSp>
          <p:nvCxnSpPr>
            <p:cNvPr id="48" name="Straight Connector 47"/>
            <p:cNvCxnSpPr>
              <a:stCxn id="49" idx="2"/>
            </p:cNvCxnSpPr>
            <p:nvPr/>
          </p:nvCxnSpPr>
          <p:spPr>
            <a:xfrm>
              <a:off x="6914048" y="3249645"/>
              <a:ext cx="0" cy="73725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" idx="3"/>
              <a:endCxn id="44" idx="1"/>
            </p:cNvCxnSpPr>
            <p:nvPr/>
          </p:nvCxnSpPr>
          <p:spPr>
            <a:xfrm>
              <a:off x="5486400" y="1869942"/>
              <a:ext cx="6274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2"/>
            </p:cNvCxnSpPr>
            <p:nvPr/>
          </p:nvCxnSpPr>
          <p:spPr>
            <a:xfrm>
              <a:off x="4621989" y="1257300"/>
              <a:ext cx="0" cy="1622359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800600" y="3986898"/>
              <a:ext cx="4038600" cy="344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66654" tIns="33326" rIns="66654" bIns="33326" rtlCol="0">
              <a:spAutoFit/>
            </a:bodyPr>
            <a:lstStyle/>
            <a:p>
              <a:pPr algn="ctr"/>
              <a:r>
                <a:rPr lang="en-US" b="1" spc="300" dirty="0" smtClean="0">
                  <a:solidFill>
                    <a:schemeClr val="bg1">
                      <a:lumMod val="65000"/>
                    </a:schemeClr>
                  </a:solidFill>
                </a:rPr>
                <a:t>AREA OFFICES</a:t>
              </a:r>
              <a:endParaRPr lang="en-US" b="1" spc="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57578" y="571500"/>
              <a:ext cx="1728822" cy="68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ctr"/>
            <a:lstStyle/>
            <a:p>
              <a:pPr algn="ctr"/>
              <a:r>
                <a:rPr lang="en-US" sz="1400" dirty="0" smtClean="0"/>
                <a:t>Regional Administrator</a:t>
              </a:r>
            </a:p>
            <a:p>
              <a:pPr algn="ctr"/>
              <a:r>
                <a:rPr lang="en-US" sz="1400" dirty="0" smtClean="0"/>
                <a:t>Will </a:t>
              </a:r>
              <a:r>
                <a:rPr lang="en-US" sz="1400" dirty="0" err="1" smtClean="0"/>
                <a:t>Stelle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57578" y="1488942"/>
              <a:ext cx="1728822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ctr"/>
            <a:lstStyle/>
            <a:p>
              <a:pPr algn="ctr"/>
              <a:r>
                <a:rPr lang="en-US" sz="1400" dirty="0" smtClean="0"/>
                <a:t>Deputy Regional Administrator</a:t>
              </a:r>
            </a:p>
            <a:p>
              <a:pPr algn="ctr"/>
              <a:r>
                <a:rPr lang="en-US" sz="1400" dirty="0" smtClean="0"/>
                <a:t>Barry Thom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969264" y="4315087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17064" y="4318721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5" idx="0"/>
            </p:cNvCxnSpPr>
            <p:nvPr/>
          </p:nvCxnSpPr>
          <p:spPr>
            <a:xfrm>
              <a:off x="3833778" y="4331200"/>
              <a:ext cx="0" cy="26972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86685" y="4279901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04578" y="4300961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44956" y="4331200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420100" y="4279901"/>
              <a:ext cx="0" cy="3175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57200" y="4605444"/>
              <a:ext cx="1024128" cy="9555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/>
                <a:t>Sustainable Fisheries </a:t>
              </a:r>
              <a:endParaRPr lang="en-US" sz="1100" b="1" dirty="0" smtClean="0"/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Bob Turner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143" y="4597399"/>
              <a:ext cx="1132985" cy="9636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/>
                <a:t>Protected </a:t>
              </a:r>
              <a:r>
                <a:rPr lang="en-US" sz="1100" b="1" dirty="0" smtClean="0"/>
                <a:t>Resources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Chris Yates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4156" y="4600926"/>
              <a:ext cx="1019244" cy="9600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64008" rIns="66669" bIns="64008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Operations, Management, &amp; Information 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Nicolle Hill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6061" y="4597399"/>
              <a:ext cx="841248" cy="9636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Interior Columbia </a:t>
              </a:r>
              <a:r>
                <a:rPr lang="en-US" sz="1100" b="1" dirty="0"/>
                <a:t>Basin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Michael </a:t>
              </a:r>
              <a:r>
                <a:rPr lang="en-US" sz="1100" b="1" dirty="0" err="1" smtClean="0"/>
                <a:t>Tehan</a:t>
              </a:r>
              <a:endParaRPr lang="en-US" sz="1100" b="1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83954" y="4591050"/>
              <a:ext cx="841248" cy="969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/>
                <a:t>OR/WA </a:t>
              </a:r>
              <a:r>
                <a:rPr lang="en-US" sz="1100" b="1" dirty="0" smtClean="0"/>
                <a:t>Coastal 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Kim </a:t>
              </a:r>
              <a:r>
                <a:rPr lang="en-US" sz="1100" b="1" dirty="0" err="1" smtClean="0"/>
                <a:t>Kratz</a:t>
              </a:r>
              <a:endParaRPr lang="en-US" sz="11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14048" y="4591050"/>
              <a:ext cx="937600" cy="969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California Coastal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Irma </a:t>
              </a:r>
              <a:r>
                <a:rPr lang="en-US" sz="1100" b="1" dirty="0" err="1" smtClean="0"/>
                <a:t>Lagomarsino</a:t>
              </a:r>
              <a:endParaRPr lang="en-US" sz="1100" b="1" dirty="0" smtClean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13948" y="2509672"/>
              <a:ext cx="1600199" cy="7399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ctr"/>
            <a:lstStyle/>
            <a:p>
              <a:pPr lvl="0" algn="ctr"/>
              <a:r>
                <a:rPr lang="en-US" sz="1200" b="1" dirty="0" smtClean="0"/>
                <a:t>Associate Deputy Regional Administrator</a:t>
              </a:r>
            </a:p>
            <a:p>
              <a:pPr lvl="0" algn="ctr"/>
              <a:r>
                <a:rPr lang="en-US" sz="1200" b="1" dirty="0" smtClean="0"/>
                <a:t>Donna </a:t>
              </a:r>
              <a:r>
                <a:rPr lang="en-US" sz="1200" b="1" dirty="0" err="1" smtClean="0"/>
                <a:t>Darm</a:t>
              </a:r>
              <a:r>
                <a:rPr lang="en-US" sz="1200" b="1" dirty="0" smtClean="0"/>
                <a:t> </a:t>
              </a:r>
            </a:p>
          </p:txBody>
        </p:sp>
        <p:cxnSp>
          <p:nvCxnSpPr>
            <p:cNvPr id="31" name="Straight Connector 30"/>
            <p:cNvCxnSpPr>
              <a:stCxn id="49" idx="1"/>
            </p:cNvCxnSpPr>
            <p:nvPr/>
          </p:nvCxnSpPr>
          <p:spPr>
            <a:xfrm flipH="1" flipV="1">
              <a:off x="2362200" y="2879658"/>
              <a:ext cx="3751748" cy="1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6" idx="0"/>
            </p:cNvCxnSpPr>
            <p:nvPr/>
          </p:nvCxnSpPr>
          <p:spPr>
            <a:xfrm>
              <a:off x="2400300" y="2879658"/>
              <a:ext cx="0" cy="110724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7200" y="3986898"/>
              <a:ext cx="3886200" cy="344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66654" tIns="33326" rIns="66654" bIns="33326" rtlCol="0">
              <a:spAutoFit/>
            </a:bodyPr>
            <a:lstStyle/>
            <a:p>
              <a:pPr algn="ctr"/>
              <a:r>
                <a:rPr lang="en-US" b="1" spc="300" dirty="0" smtClean="0">
                  <a:solidFill>
                    <a:schemeClr val="bg1">
                      <a:lumMod val="65000"/>
                    </a:schemeClr>
                  </a:solidFill>
                </a:rPr>
                <a:t>PROGRAMS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01000" y="4591050"/>
              <a:ext cx="838200" cy="969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t" anchorCtr="0"/>
            <a:lstStyle/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California Central Valley</a:t>
              </a:r>
            </a:p>
            <a:p>
              <a:pPr lvl="0" algn="ctr">
                <a:spcAft>
                  <a:spcPts val="300"/>
                </a:spcAft>
              </a:pPr>
              <a:r>
                <a:rPr lang="en-US" sz="1100" b="1" dirty="0" smtClean="0"/>
                <a:t>Maria Rea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13800" y="1576155"/>
              <a:ext cx="1600199" cy="5875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6669" tIns="33334" rIns="66669" bIns="33334" rtlCol="0" anchor="ctr"/>
            <a:lstStyle/>
            <a:p>
              <a:pPr lvl="0" algn="ctr"/>
              <a:r>
                <a:rPr lang="en-US" sz="1050" b="1" dirty="0" smtClean="0">
                  <a:solidFill>
                    <a:schemeClr val="bg1"/>
                  </a:solidFill>
                </a:rPr>
                <a:t>Communication and External Affairs </a:t>
              </a:r>
            </a:p>
            <a:p>
              <a:pPr lvl="0" algn="ctr"/>
              <a:r>
                <a:rPr lang="en-US" sz="1050" b="1" dirty="0" smtClean="0">
                  <a:solidFill>
                    <a:schemeClr val="bg1"/>
                  </a:solidFill>
                </a:rPr>
                <a:t>Katherine Cheney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1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1A6-B4C1-4C21-AE7E-1DEFB1923589}" type="datetimeFigureOut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A213-C89A-4B0D-878D-693B414DBB0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2" y="133286"/>
            <a:ext cx="4704111" cy="6223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94</Words>
  <Application>Microsoft Macintosh PowerPoint</Application>
  <PresentationFormat>On-screen Show (4:3)</PresentationFormat>
  <Paragraphs>31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NOAA Fisheries Content Slides</vt:lpstr>
      <vt:lpstr>NOAA Divider Slides</vt:lpstr>
      <vt:lpstr>NOAA Title Options</vt:lpstr>
      <vt:lpstr>NOAA Fisheries West Coast Region </vt:lpstr>
      <vt:lpstr>Slide 2</vt:lpstr>
    </vt:vector>
  </TitlesOfParts>
  <Company>Janin/Cliff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Barry Thom</cp:lastModifiedBy>
  <cp:revision>72</cp:revision>
  <dcterms:created xsi:type="dcterms:W3CDTF">2013-09-23T13:54:14Z</dcterms:created>
  <dcterms:modified xsi:type="dcterms:W3CDTF">2013-09-23T13:55:30Z</dcterms:modified>
</cp:coreProperties>
</file>